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66" r:id="rId13"/>
    <p:sldId id="268" r:id="rId14"/>
    <p:sldId id="269" r:id="rId15"/>
    <p:sldId id="271" r:id="rId16"/>
    <p:sldId id="267" r:id="rId1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01" autoAdjust="0"/>
    <p:restoredTop sz="94650"/>
  </p:normalViewPr>
  <p:slideViewPr>
    <p:cSldViewPr snapToGrid="0">
      <p:cViewPr varScale="1">
        <p:scale>
          <a:sx n="144" d="100"/>
          <a:sy n="144" d="100"/>
        </p:scale>
        <p:origin x="132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C3124-EDEC-4E50-BC55-D8D5D34BDF82}" type="datetimeFigureOut">
              <a:rPr lang="es-ES" smtClean="0"/>
              <a:t>22/10/25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97382-858C-499C-A098-40F91B25F8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845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10/22/25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51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66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39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61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99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19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26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78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10/22/25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50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2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37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7" r:id="rId6"/>
    <p:sldLayoutId id="2147483732" r:id="rId7"/>
    <p:sldLayoutId id="2147483733" r:id="rId8"/>
    <p:sldLayoutId id="2147483734" r:id="rId9"/>
    <p:sldLayoutId id="2147483736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fechida.cl/campeonato-info/?id=31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3" descr="Un patrón de acuarela abstracto azul sobre un fondo blanco">
            <a:extLst>
              <a:ext uri="{FF2B5EF4-FFF2-40B4-BE49-F238E27FC236}">
                <a16:creationId xmlns:a16="http://schemas.microsoft.com/office/drawing/2014/main" id="{CE4C4016-5E4A-CCF3-3784-8B7BD43EF1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96" r="11430" b="-1"/>
          <a:stretch/>
        </p:blipFill>
        <p:spPr>
          <a:xfrm>
            <a:off x="6097" y="321285"/>
            <a:ext cx="8668512" cy="6857990"/>
          </a:xfrm>
          <a:prstGeom prst="rect">
            <a:avLst/>
          </a:prstGeom>
        </p:spPr>
      </p:pic>
      <p:sp>
        <p:nvSpPr>
          <p:cNvPr id="25" name="Rectangle 1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0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38AAFB2-8DDA-FF46-4446-CE5CC712E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6297" y="185372"/>
            <a:ext cx="5775960" cy="1447373"/>
          </a:xfrm>
        </p:spPr>
        <p:txBody>
          <a:bodyPr anchor="b">
            <a:normAutofit/>
          </a:bodyPr>
          <a:lstStyle/>
          <a:p>
            <a:pPr algn="ctr"/>
            <a:r>
              <a:rPr lang="es-CL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Congresillo técnico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B6D8777-D4E9-F73F-1A44-60E4B79452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4497" y="4872922"/>
            <a:ext cx="4927463" cy="1208141"/>
          </a:xfrm>
        </p:spPr>
        <p:txBody>
          <a:bodyPr>
            <a:normAutofit/>
          </a:bodyPr>
          <a:lstStyle/>
          <a:p>
            <a:r>
              <a:rPr lang="es-CL" sz="2000" dirty="0">
                <a:solidFill>
                  <a:schemeClr val="bg1"/>
                </a:solidFill>
              </a:rPr>
              <a:t>Rama de Natación </a:t>
            </a:r>
            <a:r>
              <a:rPr lang="es-CL" sz="2000" dirty="0" err="1">
                <a:solidFill>
                  <a:schemeClr val="bg1"/>
                </a:solidFill>
              </a:rPr>
              <a:t>Stadio</a:t>
            </a:r>
            <a:r>
              <a:rPr lang="es-CL" sz="2000" dirty="0">
                <a:solidFill>
                  <a:schemeClr val="bg1"/>
                </a:solidFill>
              </a:rPr>
              <a:t> Italiano</a:t>
            </a:r>
          </a:p>
          <a:p>
            <a:r>
              <a:rPr lang="es-CL" sz="2000" dirty="0">
                <a:solidFill>
                  <a:schemeClr val="bg1"/>
                </a:solidFill>
              </a:rPr>
              <a:t>Octubre 2025.</a:t>
            </a:r>
          </a:p>
        </p:txBody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923069D-C6DB-C5E1-7CC0-A79AE5D88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8190" y="962638"/>
            <a:ext cx="6308121" cy="258298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FDC9402-8DE0-2D89-65D8-845862F5F8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0917" y="2835527"/>
            <a:ext cx="1998299" cy="14121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A2B91A6-9985-09CB-F23B-FD532BA4D5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9787" y="3124113"/>
            <a:ext cx="922156" cy="92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57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553CDE5-7BF3-6664-1902-3E013CDD8E4A}"/>
              </a:ext>
            </a:extLst>
          </p:cNvPr>
          <p:cNvSpPr/>
          <p:nvPr/>
        </p:nvSpPr>
        <p:spPr>
          <a:xfrm>
            <a:off x="3014635" y="1230565"/>
            <a:ext cx="7537041" cy="38361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PISCINA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7794EE0-B0E2-D07D-5C1D-46511B8A1E4E}"/>
              </a:ext>
            </a:extLst>
          </p:cNvPr>
          <p:cNvSpPr/>
          <p:nvPr/>
        </p:nvSpPr>
        <p:spPr>
          <a:xfrm>
            <a:off x="2023287" y="5993033"/>
            <a:ext cx="1053428" cy="71919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solidFill>
                  <a:schemeClr val="tx2">
                    <a:lumMod val="10000"/>
                    <a:lumOff val="90000"/>
                  </a:schemeClr>
                </a:solidFill>
              </a:rPr>
              <a:t>STADIO TV</a:t>
            </a:r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78072F40-DF19-26AE-23C2-4D39DE22261B}"/>
              </a:ext>
            </a:extLst>
          </p:cNvPr>
          <p:cNvSpPr/>
          <p:nvPr/>
        </p:nvSpPr>
        <p:spPr>
          <a:xfrm>
            <a:off x="4406298" y="5265335"/>
            <a:ext cx="3201895" cy="71919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GRADERIAS NADADORES</a:t>
            </a:r>
          </a:p>
        </p:txBody>
      </p:sp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id="{80ABFA01-AE1A-B236-7F0F-131390AFFA8D}"/>
              </a:ext>
            </a:extLst>
          </p:cNvPr>
          <p:cNvSpPr/>
          <p:nvPr/>
        </p:nvSpPr>
        <p:spPr>
          <a:xfrm>
            <a:off x="3038558" y="101175"/>
            <a:ext cx="3507354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/>
              <a:t>          </a:t>
            </a:r>
            <a:r>
              <a:rPr lang="es-CL" dirty="0">
                <a:solidFill>
                  <a:schemeClr val="bg1"/>
                </a:solidFill>
              </a:rPr>
              <a:t>GRADERIAS PUBLICO</a:t>
            </a:r>
          </a:p>
        </p:txBody>
      </p:sp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882B36FC-D664-A6B2-F931-AA21877E119F}"/>
              </a:ext>
            </a:extLst>
          </p:cNvPr>
          <p:cNvSpPr/>
          <p:nvPr/>
        </p:nvSpPr>
        <p:spPr>
          <a:xfrm>
            <a:off x="7014137" y="101175"/>
            <a:ext cx="3082247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CESPED PUBLICO</a:t>
            </a:r>
          </a:p>
        </p:txBody>
      </p:sp>
      <p:sp>
        <p:nvSpPr>
          <p:cNvPr id="14" name="Marco 13">
            <a:extLst>
              <a:ext uri="{FF2B5EF4-FFF2-40B4-BE49-F238E27FC236}">
                <a16:creationId xmlns:a16="http://schemas.microsoft.com/office/drawing/2014/main" id="{7849CB81-E996-2249-5B9E-41F4ED75928E}"/>
              </a:ext>
            </a:extLst>
          </p:cNvPr>
          <p:cNvSpPr/>
          <p:nvPr/>
        </p:nvSpPr>
        <p:spPr>
          <a:xfrm>
            <a:off x="926862" y="1215352"/>
            <a:ext cx="1325369" cy="914400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815E1AF-3BA3-C79E-4A8B-069F1204030C}"/>
              </a:ext>
            </a:extLst>
          </p:cNvPr>
          <p:cNvSpPr txBox="1"/>
          <p:nvPr/>
        </p:nvSpPr>
        <p:spPr>
          <a:xfrm>
            <a:off x="10892094" y="5952518"/>
            <a:ext cx="1581298" cy="400110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es-CL" sz="2000" b="1" dirty="0"/>
              <a:t> </a:t>
            </a:r>
            <a:r>
              <a:rPr lang="es-CL" sz="1200" b="1" dirty="0"/>
              <a:t>COMISARIO</a:t>
            </a:r>
          </a:p>
        </p:txBody>
      </p:sp>
      <p:sp>
        <p:nvSpPr>
          <p:cNvPr id="17" name="Marco 16">
            <a:extLst>
              <a:ext uri="{FF2B5EF4-FFF2-40B4-BE49-F238E27FC236}">
                <a16:creationId xmlns:a16="http://schemas.microsoft.com/office/drawing/2014/main" id="{B494716A-F639-9586-D41E-0B2AF8E2FC20}"/>
              </a:ext>
            </a:extLst>
          </p:cNvPr>
          <p:cNvSpPr/>
          <p:nvPr/>
        </p:nvSpPr>
        <p:spPr>
          <a:xfrm>
            <a:off x="3355231" y="5797824"/>
            <a:ext cx="949681" cy="914400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4A78D31-0B42-8424-C7DC-6485F5C5599B}"/>
              </a:ext>
            </a:extLst>
          </p:cNvPr>
          <p:cNvSpPr txBox="1"/>
          <p:nvPr/>
        </p:nvSpPr>
        <p:spPr>
          <a:xfrm>
            <a:off x="3428358" y="6115257"/>
            <a:ext cx="8290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b="1" dirty="0"/>
              <a:t>ENTRADA</a:t>
            </a:r>
          </a:p>
        </p:txBody>
      </p:sp>
      <p:sp>
        <p:nvSpPr>
          <p:cNvPr id="25" name="Marco 24">
            <a:extLst>
              <a:ext uri="{FF2B5EF4-FFF2-40B4-BE49-F238E27FC236}">
                <a16:creationId xmlns:a16="http://schemas.microsoft.com/office/drawing/2014/main" id="{B16D34A4-2ACB-E0FC-EF8D-419A1D81AFEF}"/>
              </a:ext>
            </a:extLst>
          </p:cNvPr>
          <p:cNvSpPr/>
          <p:nvPr/>
        </p:nvSpPr>
        <p:spPr>
          <a:xfrm>
            <a:off x="2480622" y="1215352"/>
            <a:ext cx="537863" cy="3851406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A56E4206-C2FB-0E71-9028-B73D47884CC1}"/>
              </a:ext>
            </a:extLst>
          </p:cNvPr>
          <p:cNvSpPr txBox="1"/>
          <p:nvPr/>
        </p:nvSpPr>
        <p:spPr>
          <a:xfrm>
            <a:off x="2499481" y="1493820"/>
            <a:ext cx="492443" cy="2342508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r>
              <a:rPr lang="es-CL" sz="2000" b="1" dirty="0"/>
              <a:t>PARTIDAS</a:t>
            </a:r>
          </a:p>
        </p:txBody>
      </p:sp>
      <p:pic>
        <p:nvPicPr>
          <p:cNvPr id="3" name="Imagen 2" descr="Imagen que contiene luz, gabinete, tráfico, calle&#10;&#10;El contenido generado por IA puede ser incorrecto.">
            <a:extLst>
              <a:ext uri="{FF2B5EF4-FFF2-40B4-BE49-F238E27FC236}">
                <a16:creationId xmlns:a16="http://schemas.microsoft.com/office/drawing/2014/main" id="{3C562BBA-AF2F-E806-A6A0-469EB1DF5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804" y="1324998"/>
            <a:ext cx="7376702" cy="3647325"/>
          </a:xfrm>
          <a:prstGeom prst="rect">
            <a:avLst/>
          </a:prstGeom>
        </p:spPr>
      </p:pic>
      <p:sp>
        <p:nvSpPr>
          <p:cNvPr id="2" name="Marco 1">
            <a:extLst>
              <a:ext uri="{FF2B5EF4-FFF2-40B4-BE49-F238E27FC236}">
                <a16:creationId xmlns:a16="http://schemas.microsoft.com/office/drawing/2014/main" id="{28E4966F-7CFD-B356-502D-836A8179EFFB}"/>
              </a:ext>
            </a:extLst>
          </p:cNvPr>
          <p:cNvSpPr/>
          <p:nvPr/>
        </p:nvSpPr>
        <p:spPr>
          <a:xfrm>
            <a:off x="10859784" y="5548044"/>
            <a:ext cx="1325369" cy="1300255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293FF2B-1AF4-0157-63A5-38F00CFC9845}"/>
              </a:ext>
            </a:extLst>
          </p:cNvPr>
          <p:cNvSpPr txBox="1"/>
          <p:nvPr/>
        </p:nvSpPr>
        <p:spPr>
          <a:xfrm>
            <a:off x="969859" y="1534052"/>
            <a:ext cx="11065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dirty="0"/>
              <a:t>PREMIACION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DE9C75E-5639-6F44-0688-3969BBDA213F}"/>
              </a:ext>
            </a:extLst>
          </p:cNvPr>
          <p:cNvSpPr/>
          <p:nvPr/>
        </p:nvSpPr>
        <p:spPr>
          <a:xfrm>
            <a:off x="969859" y="5993033"/>
            <a:ext cx="1053428" cy="71919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solidFill>
                  <a:schemeClr val="tx2">
                    <a:lumMod val="10000"/>
                    <a:lumOff val="90000"/>
                  </a:schemeClr>
                </a:solidFill>
              </a:rPr>
              <a:t>MESA DE CONTROL</a:t>
            </a:r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7D08E4D0-F3B6-72D4-08C9-1F9E6298C728}"/>
              </a:ext>
            </a:extLst>
          </p:cNvPr>
          <p:cNvSpPr/>
          <p:nvPr/>
        </p:nvSpPr>
        <p:spPr>
          <a:xfrm>
            <a:off x="7709579" y="5265336"/>
            <a:ext cx="2069239" cy="71919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SILLAS STADIO</a:t>
            </a:r>
          </a:p>
        </p:txBody>
      </p:sp>
      <p:sp>
        <p:nvSpPr>
          <p:cNvPr id="19" name="Marco 18">
            <a:extLst>
              <a:ext uri="{FF2B5EF4-FFF2-40B4-BE49-F238E27FC236}">
                <a16:creationId xmlns:a16="http://schemas.microsoft.com/office/drawing/2014/main" id="{C2DEEAE3-5E63-F54B-3C19-322E29ED6B30}"/>
              </a:ext>
            </a:extLst>
          </p:cNvPr>
          <p:cNvSpPr/>
          <p:nvPr/>
        </p:nvSpPr>
        <p:spPr>
          <a:xfrm>
            <a:off x="10703132" y="605331"/>
            <a:ext cx="1325369" cy="1313954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D789951-BD58-415A-FF2E-36F519609C32}"/>
              </a:ext>
            </a:extLst>
          </p:cNvPr>
          <p:cNvSpPr txBox="1"/>
          <p:nvPr/>
        </p:nvSpPr>
        <p:spPr>
          <a:xfrm>
            <a:off x="10670285" y="1044057"/>
            <a:ext cx="1379443" cy="384721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es-CL" sz="1000" b="1" dirty="0"/>
              <a:t> </a:t>
            </a:r>
            <a:r>
              <a:rPr lang="es-CL" sz="900" b="1" dirty="0"/>
              <a:t>PRESENTACION NADADORES</a:t>
            </a:r>
          </a:p>
        </p:txBody>
      </p:sp>
      <p:sp>
        <p:nvSpPr>
          <p:cNvPr id="27" name="Marco 26">
            <a:extLst>
              <a:ext uri="{FF2B5EF4-FFF2-40B4-BE49-F238E27FC236}">
                <a16:creationId xmlns:a16="http://schemas.microsoft.com/office/drawing/2014/main" id="{4083DC26-2AD9-DB2E-22D9-40D9D11A4A85}"/>
              </a:ext>
            </a:extLst>
          </p:cNvPr>
          <p:cNvSpPr/>
          <p:nvPr/>
        </p:nvSpPr>
        <p:spPr>
          <a:xfrm>
            <a:off x="-3474" y="1215353"/>
            <a:ext cx="537863" cy="4777680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055329F1-D861-2997-2544-05AB733AC6CC}"/>
              </a:ext>
            </a:extLst>
          </p:cNvPr>
          <p:cNvSpPr txBox="1"/>
          <p:nvPr/>
        </p:nvSpPr>
        <p:spPr>
          <a:xfrm>
            <a:off x="19235" y="1514663"/>
            <a:ext cx="492443" cy="3750673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r>
              <a:rPr lang="es-CL" sz="2000" b="1" dirty="0"/>
              <a:t>SECTOR CESPED - STANDS </a:t>
            </a:r>
          </a:p>
        </p:txBody>
      </p:sp>
    </p:spTree>
    <p:extLst>
      <p:ext uri="{BB962C8B-B14F-4D97-AF65-F5344CB8AC3E}">
        <p14:creationId xmlns:p14="http://schemas.microsoft.com/office/powerpoint/2010/main" val="3256416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91D088-5F76-5D83-5FD8-FD00A284E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8. Información jueces.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43088B-2B9B-5E3E-25A0-1E6B44308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Juez General: </a:t>
            </a:r>
            <a:r>
              <a:rPr lang="es-CL"/>
              <a:t>Laura López. </a:t>
            </a:r>
            <a:endParaRPr lang="es-CL" dirty="0"/>
          </a:p>
          <a:p>
            <a:r>
              <a:rPr lang="es-CL" dirty="0"/>
              <a:t>Ubicación comisario.</a:t>
            </a:r>
          </a:p>
          <a:p>
            <a:r>
              <a:rPr lang="es-CL" dirty="0"/>
              <a:t>Normas </a:t>
            </a:r>
            <a:r>
              <a:rPr lang="es-CL" dirty="0" err="1"/>
              <a:t>World</a:t>
            </a:r>
            <a:r>
              <a:rPr lang="es-CL" dirty="0"/>
              <a:t> </a:t>
            </a:r>
            <a:r>
              <a:rPr lang="es-CL" dirty="0" err="1"/>
              <a:t>Aquatics</a:t>
            </a:r>
            <a:r>
              <a:rPr lang="es-CL" dirty="0"/>
              <a:t>.</a:t>
            </a:r>
          </a:p>
          <a:p>
            <a:r>
              <a:rPr lang="es-CL" dirty="0"/>
              <a:t>Información general.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3B62EDE-54FA-7E56-D5ED-CB4CC1291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0" y="418527"/>
            <a:ext cx="1942367" cy="79533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499FCBC-1811-E962-CDFB-A0DB239B9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8657" y="5342021"/>
            <a:ext cx="1784185" cy="126079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80A9832-7F0D-4081-EE1B-9B9538DBF0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0637" y="5342021"/>
            <a:ext cx="1466117" cy="146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552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277ABD-80FA-CD60-AAAE-873B9D0E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9. Información mesa de control.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36856A-CFAC-47B5-BC68-57F5CC5B3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/>
              <a:t>Natalia González:</a:t>
            </a:r>
          </a:p>
          <a:p>
            <a:r>
              <a:rPr lang="es-CL" dirty="0"/>
              <a:t>Retiros.</a:t>
            </a:r>
          </a:p>
          <a:p>
            <a:r>
              <a:rPr lang="es-CL" dirty="0"/>
              <a:t>Inscripción de relevos.</a:t>
            </a:r>
          </a:p>
          <a:p>
            <a:r>
              <a:rPr lang="es-CL" dirty="0"/>
              <a:t>Resultados.</a:t>
            </a:r>
          </a:p>
          <a:p>
            <a:pPr marL="0" indent="0">
              <a:buNone/>
            </a:pPr>
            <a:endParaRPr lang="es-CL" dirty="0"/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0B26FEE-CB64-8F4B-2480-3E6EE7299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0" y="418527"/>
            <a:ext cx="1942367" cy="79533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1F94DC6-B6F2-EB0F-D683-D49978607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8657" y="5342021"/>
            <a:ext cx="1784185" cy="126079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1E05DE6-06BC-0CA1-B8CB-DDC49A5B2D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0637" y="5342021"/>
            <a:ext cx="1466117" cy="146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48DD8-792F-6F5E-D725-19BE1F733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10: Varios.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775A1B-CDC1-035A-A61D-A00381F5F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No habrá pistas de soltura durante el torneo.</a:t>
            </a:r>
          </a:p>
          <a:p>
            <a:r>
              <a:rPr lang="es-CL" dirty="0"/>
              <a:t>No se podrá usar la piscina de 25 </a:t>
            </a:r>
            <a:r>
              <a:rPr lang="es-CL" dirty="0" err="1"/>
              <a:t>mts</a:t>
            </a:r>
            <a:r>
              <a:rPr lang="es-CL" dirty="0"/>
              <a:t>. y tampoco la piscina pequeña open.</a:t>
            </a:r>
          </a:p>
          <a:p>
            <a:r>
              <a:rPr lang="es-CL" dirty="0" err="1"/>
              <a:t>Stadio</a:t>
            </a:r>
            <a:r>
              <a:rPr lang="es-CL" dirty="0"/>
              <a:t> no dispone de estacionamientos dentro de recinto.</a:t>
            </a:r>
          </a:p>
          <a:p>
            <a:r>
              <a:rPr lang="es-CL" dirty="0"/>
              <a:t>Presentarse a tiempo al llamado del oficial mayor.</a:t>
            </a:r>
          </a:p>
          <a:p>
            <a:r>
              <a:rPr lang="es-CL" dirty="0"/>
              <a:t>Habrá stand con productos a la venta.</a:t>
            </a:r>
          </a:p>
          <a:p>
            <a:r>
              <a:rPr lang="es-CL" dirty="0"/>
              <a:t>Habrá un kiosco disponible.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B96FA92-1219-3AC1-127E-39A2CD071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0" y="418527"/>
            <a:ext cx="1942367" cy="79533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6701256-8789-B653-B254-6C2E076D9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8657" y="5342021"/>
            <a:ext cx="1784185" cy="126079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A35C2B3-AE81-8F0A-FD52-51CB5B1975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0637" y="5342021"/>
            <a:ext cx="1466117" cy="146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66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9387B-DE0C-1F85-6609-FF9F04639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11. Drive.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8CB50C-0D9F-499C-F51E-27B146216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/>
              <a:t>Toda la información del torneo:</a:t>
            </a:r>
          </a:p>
          <a:p>
            <a:r>
              <a:rPr lang="es-CL" dirty="0"/>
              <a:t>Series / Resultados / Convocatoria / Pistas de calentamiento, puntajes etc.</a:t>
            </a:r>
          </a:p>
          <a:p>
            <a:r>
              <a:rPr lang="es-CL" dirty="0"/>
              <a:t>Pinchar el siguiente link:</a:t>
            </a:r>
          </a:p>
          <a:p>
            <a:pPr marL="0" indent="0">
              <a:buNone/>
            </a:pPr>
            <a:r>
              <a:rPr lang="es-CL" dirty="0">
                <a:hlinkClick r:id="rId2"/>
              </a:rPr>
              <a:t>https://fechida.cl/campeonato-info/?id=310</a:t>
            </a: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endParaRPr lang="es-CL" dirty="0"/>
          </a:p>
          <a:p>
            <a:endParaRPr lang="es-CL" dirty="0"/>
          </a:p>
          <a:p>
            <a:pPr marL="0" indent="0">
              <a:buNone/>
            </a:pPr>
            <a:endParaRPr lang="es-CL" dirty="0"/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01F94F-D063-CA44-E76B-6E706CA5D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750" y="418527"/>
            <a:ext cx="1942367" cy="79533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FB8328D-989E-BE8B-B4B4-DB2A85FEDB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8657" y="5342021"/>
            <a:ext cx="1784185" cy="126079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347188C-F5F1-D1F6-1CB6-0B7982CC27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0637" y="5342021"/>
            <a:ext cx="1466117" cy="146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182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E2870-8052-EDB8-E95D-FAFD4A14E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5254AE-B4B9-448D-ACCF-5ED7FFC2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12. Pruebas Promocionales.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95CF5F-F3C9-B8A2-B6B3-241B8CE66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/>
              <a:t>Solicitar acuerdo a los clubes para la participación de los deportistas Infantiles C</a:t>
            </a:r>
          </a:p>
          <a:p>
            <a:pPr marL="0" indent="0">
              <a:buNone/>
            </a:pPr>
            <a:endParaRPr lang="es-CL" dirty="0"/>
          </a:p>
          <a:p>
            <a:endParaRPr lang="es-CL" dirty="0"/>
          </a:p>
          <a:p>
            <a:endParaRPr lang="es-CL" dirty="0"/>
          </a:p>
          <a:p>
            <a:pPr marL="0" indent="0">
              <a:buNone/>
            </a:pPr>
            <a:endParaRPr lang="es-CL" dirty="0"/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B06D68B-A406-56E7-2B8F-2CFE28801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0" y="418527"/>
            <a:ext cx="1942367" cy="79533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FE7F4BA-455F-51B3-5754-82F32A789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8657" y="5342021"/>
            <a:ext cx="1784185" cy="126079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E01C78E-D545-0169-C3C5-C8A0ABF3C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0637" y="5342021"/>
            <a:ext cx="1466117" cy="146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90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C248E2-C2DE-0EF4-8DAB-83FF8342B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13. Preguntas y consultas.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ADE3C1-B8D4-54E9-CA9B-03FC6B8F4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Muchas gracias y nos vemos !!!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8A2F147-25F3-CE45-DBDF-B078A942A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0" y="418527"/>
            <a:ext cx="1942367" cy="79533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E644589-90FC-0048-E380-F419A0960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8657" y="5342021"/>
            <a:ext cx="1784185" cy="126079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34D5BF9-3589-CC5C-1D09-1891CB6961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0637" y="5342021"/>
            <a:ext cx="1466117" cy="146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78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3CB719-DA1B-CA0D-066B-F43A7F2BB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Temas de congresillo.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9E54D0-2693-0315-1702-76EE53791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935762"/>
            <a:ext cx="10168128" cy="4667055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s-CL" dirty="0"/>
              <a:t>Días y horarios.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/>
              <a:t>Equipos participantes.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/>
              <a:t>Calentamiento.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/>
              <a:t>Relevos.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/>
              <a:t>Ceremonia de inauguración.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/>
              <a:t>Premiaciones.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/>
              <a:t>Ubicación del publico y equipos.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/>
              <a:t>Información de los jueces.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/>
              <a:t>Información encargada de la mesa de control.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/>
              <a:t>Varios.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/>
              <a:t>Drive con la información del torneo.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/>
              <a:t>Pruebas promocionales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/>
              <a:t>Preguntas y consultas.</a:t>
            </a:r>
          </a:p>
          <a:p>
            <a:endParaRPr lang="es-CL" dirty="0"/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DDCF492-5F53-30BE-ADF2-6C0F8164E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0" y="418527"/>
            <a:ext cx="1942367" cy="79533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B234D42-CCD0-0F39-A7F7-BD68FA5FC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8657" y="5342021"/>
            <a:ext cx="1784185" cy="126079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695CF59-F24B-DCFD-5361-320E25974A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0637" y="5342021"/>
            <a:ext cx="1466117" cy="146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271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4FC3D6-12B1-E139-0F30-28A895CE3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1. Días y horarios.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9896C5-3599-BF6A-8BD6-18EB5B1B1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CL" b="1" dirty="0">
                <a:solidFill>
                  <a:srgbClr val="161616"/>
                </a:solidFill>
                <a:effectLst/>
                <a:latin typeface="Helvetica" pitchFamily="2" charset="0"/>
              </a:rPr>
              <a:t>1.SERIES CLASIFICATORIAS, EN F O R M A T O  O P E N:</a:t>
            </a:r>
          </a:p>
          <a:p>
            <a:r>
              <a:rPr lang="es-CL" dirty="0">
                <a:solidFill>
                  <a:srgbClr val="000000"/>
                </a:solidFill>
                <a:effectLst/>
                <a:latin typeface="Helvetica" pitchFamily="2" charset="0"/>
              </a:rPr>
              <a:t>ETAPA 1: Viernes 24 Octubre, calentamiento: 08:00 / Inicio de pruebas </a:t>
            </a:r>
            <a:r>
              <a:rPr lang="es-CL" dirty="0">
                <a:solidFill>
                  <a:srgbClr val="000000"/>
                </a:solidFill>
                <a:latin typeface="Helvetica" pitchFamily="2" charset="0"/>
              </a:rPr>
              <a:t>09:00</a:t>
            </a:r>
            <a:r>
              <a:rPr lang="es-CL" dirty="0">
                <a:solidFill>
                  <a:srgbClr val="000000"/>
                </a:solidFill>
                <a:effectLst/>
                <a:latin typeface="Helvetica" pitchFamily="2" charset="0"/>
              </a:rPr>
              <a:t>.</a:t>
            </a:r>
          </a:p>
          <a:p>
            <a:r>
              <a:rPr lang="es-CL" dirty="0">
                <a:solidFill>
                  <a:srgbClr val="000000"/>
                </a:solidFill>
                <a:effectLst/>
                <a:latin typeface="Helvetica" pitchFamily="2" charset="0"/>
              </a:rPr>
              <a:t>ETAPA 2: </a:t>
            </a:r>
            <a:r>
              <a:rPr lang="es-CL" dirty="0">
                <a:solidFill>
                  <a:srgbClr val="000000"/>
                </a:solidFill>
                <a:latin typeface="Helvetica" pitchFamily="2" charset="0"/>
              </a:rPr>
              <a:t>Sábado 25 Octu</a:t>
            </a:r>
            <a:r>
              <a:rPr lang="es-CL" dirty="0">
                <a:solidFill>
                  <a:srgbClr val="000000"/>
                </a:solidFill>
                <a:effectLst/>
                <a:latin typeface="Helvetica" pitchFamily="2" charset="0"/>
              </a:rPr>
              <a:t>bre, calentamiento: 08:00 / Inicio de pruebas 09:00.</a:t>
            </a:r>
          </a:p>
          <a:p>
            <a:pPr marL="0" indent="0">
              <a:buNone/>
            </a:pPr>
            <a:endParaRPr lang="es-CL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es-CL" b="1" dirty="0">
                <a:solidFill>
                  <a:srgbClr val="161616"/>
                </a:solidFill>
                <a:effectLst/>
                <a:latin typeface="Helvetica" pitchFamily="2" charset="0"/>
              </a:rPr>
              <a:t>2. F I N A L E S, P O R  C A T E G O R Í A:</a:t>
            </a:r>
          </a:p>
          <a:p>
            <a:r>
              <a:rPr lang="es-CL" dirty="0">
                <a:solidFill>
                  <a:srgbClr val="000000"/>
                </a:solidFill>
                <a:effectLst/>
                <a:latin typeface="Helvetica" pitchFamily="2" charset="0"/>
              </a:rPr>
              <a:t>ETAPA 1: </a:t>
            </a:r>
            <a:r>
              <a:rPr lang="es-CL" dirty="0">
                <a:solidFill>
                  <a:srgbClr val="000000"/>
                </a:solidFill>
                <a:latin typeface="Helvetica" pitchFamily="2" charset="0"/>
              </a:rPr>
              <a:t>Viernes 24 Octubre, </a:t>
            </a:r>
            <a:r>
              <a:rPr lang="es-CL" dirty="0">
                <a:solidFill>
                  <a:srgbClr val="000000"/>
                </a:solidFill>
                <a:effectLst/>
                <a:latin typeface="Helvetica" pitchFamily="2" charset="0"/>
              </a:rPr>
              <a:t>calentamiento: 16:00 / Inicio de pruebas 17:30</a:t>
            </a:r>
          </a:p>
          <a:p>
            <a:pPr marL="0" indent="0">
              <a:buNone/>
            </a:pPr>
            <a:r>
              <a:rPr lang="es-CL" b="1" dirty="0">
                <a:solidFill>
                  <a:srgbClr val="FF0000"/>
                </a:solidFill>
                <a:latin typeface="Helvetica" pitchFamily="2" charset="0"/>
              </a:rPr>
              <a:t>17:00 a 17:30 inauguración.</a:t>
            </a:r>
            <a:endParaRPr lang="es-CL" b="1" dirty="0">
              <a:solidFill>
                <a:srgbClr val="FF0000"/>
              </a:solidFill>
              <a:effectLst/>
              <a:latin typeface="Helvetica" pitchFamily="2" charset="0"/>
            </a:endParaRPr>
          </a:p>
          <a:p>
            <a:r>
              <a:rPr lang="es-CL" dirty="0">
                <a:solidFill>
                  <a:srgbClr val="000000"/>
                </a:solidFill>
                <a:effectLst/>
                <a:latin typeface="Helvetica" pitchFamily="2" charset="0"/>
              </a:rPr>
              <a:t>ETAPA 2: </a:t>
            </a:r>
            <a:r>
              <a:rPr lang="es-CL" dirty="0">
                <a:solidFill>
                  <a:srgbClr val="000000"/>
                </a:solidFill>
                <a:latin typeface="Helvetica" pitchFamily="2" charset="0"/>
              </a:rPr>
              <a:t>Sábado 25 Octubre, </a:t>
            </a:r>
            <a:r>
              <a:rPr lang="es-CL" dirty="0">
                <a:solidFill>
                  <a:srgbClr val="000000"/>
                </a:solidFill>
                <a:effectLst/>
                <a:latin typeface="Helvetica" pitchFamily="2" charset="0"/>
              </a:rPr>
              <a:t>calentamiento 16:00 /  Inicio de pruebas 17:00</a:t>
            </a: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8150492-150C-C0E1-F1FA-C09985719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0" y="418527"/>
            <a:ext cx="1942367" cy="79533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223F21F-4592-4B19-6B88-A37AC416C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0705" y="1256827"/>
            <a:ext cx="967884" cy="68395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A2FF970-B823-7DF6-8425-BB9CB65301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6026" y="1257551"/>
            <a:ext cx="795339" cy="79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643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DDC04E-526E-68EC-D36A-F662FEF35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2. E	QUIPOS PARTICIPANTES (225).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3FD275-A5A7-4CB0-A06F-3974F586D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405" y="1728216"/>
            <a:ext cx="11281144" cy="5129783"/>
          </a:xfrm>
        </p:spPr>
        <p:txBody>
          <a:bodyPr>
            <a:normAutofit/>
          </a:bodyPr>
          <a:lstStyle/>
          <a:p>
            <a:r>
              <a:rPr lang="es-CL" sz="1600" b="1" dirty="0">
                <a:latin typeface="Calibri" panose="020F0502020204030204" pitchFamily="34" charset="0"/>
                <a:cs typeface="Calibri" panose="020F0502020204030204" pitchFamily="34" charset="0"/>
              </a:rPr>
              <a:t>Andes Club.</a:t>
            </a:r>
          </a:p>
          <a:p>
            <a:r>
              <a:rPr lang="es-CL" sz="1600" b="1" dirty="0">
                <a:latin typeface="Calibri" panose="020F0502020204030204" pitchFamily="34" charset="0"/>
                <a:cs typeface="Calibri" panose="020F0502020204030204" pitchFamily="34" charset="0"/>
              </a:rPr>
              <a:t>Orcas de  Aysén.</a:t>
            </a:r>
          </a:p>
          <a:p>
            <a:r>
              <a:rPr lang="es-CL" sz="1600" b="1" dirty="0">
                <a:latin typeface="Calibri" panose="020F0502020204030204" pitchFamily="34" charset="0"/>
                <a:cs typeface="Calibri" panose="020F0502020204030204" pitchFamily="34" charset="0"/>
              </a:rPr>
              <a:t>Asociación Patagonia Coyhaique.</a:t>
            </a:r>
          </a:p>
          <a:p>
            <a:r>
              <a:rPr lang="es-CL" sz="1600" b="1" dirty="0">
                <a:latin typeface="Calibri" panose="020F0502020204030204" pitchFamily="34" charset="0"/>
                <a:cs typeface="Calibri" panose="020F0502020204030204" pitchFamily="34" charset="0"/>
              </a:rPr>
              <a:t>Atlantis.</a:t>
            </a:r>
          </a:p>
          <a:p>
            <a:r>
              <a:rPr lang="es-CL" sz="1600" b="1" dirty="0">
                <a:latin typeface="Calibri" panose="020F0502020204030204" pitchFamily="34" charset="0"/>
                <a:cs typeface="Calibri" panose="020F0502020204030204" pitchFamily="34" charset="0"/>
              </a:rPr>
              <a:t>Club Deportivo Universidad Católica.</a:t>
            </a:r>
          </a:p>
          <a:p>
            <a:r>
              <a:rPr lang="es-CL" sz="1600" b="1" dirty="0">
                <a:latin typeface="Calibri" panose="020F0502020204030204" pitchFamily="34" charset="0"/>
                <a:cs typeface="Calibri" panose="020F0502020204030204" pitchFamily="34" charset="0"/>
              </a:rPr>
              <a:t>Club Deportivo </a:t>
            </a:r>
            <a:r>
              <a:rPr lang="es-CL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Altis</a:t>
            </a:r>
            <a:r>
              <a:rPr lang="es-CL" sz="16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s-CL" sz="1600" b="1" dirty="0">
                <a:latin typeface="Calibri" panose="020F0502020204030204" pitchFamily="34" charset="0"/>
                <a:cs typeface="Calibri" panose="020F0502020204030204" pitchFamily="34" charset="0"/>
              </a:rPr>
              <a:t>Santiago </a:t>
            </a:r>
            <a:r>
              <a:rPr lang="es-CL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Swim</a:t>
            </a:r>
            <a:r>
              <a:rPr lang="es-CL" sz="16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s-CL" sz="1600" b="1" dirty="0">
                <a:latin typeface="Calibri" panose="020F0502020204030204" pitchFamily="34" charset="0"/>
                <a:cs typeface="Calibri" panose="020F0502020204030204" pitchFamily="34" charset="0"/>
              </a:rPr>
              <a:t>Estadio Español.</a:t>
            </a:r>
          </a:p>
          <a:p>
            <a:r>
              <a:rPr lang="es-CL" sz="1600" b="1" dirty="0">
                <a:latin typeface="Calibri" panose="020F0502020204030204" pitchFamily="34" charset="0"/>
                <a:cs typeface="Calibri" panose="020F0502020204030204" pitchFamily="34" charset="0"/>
              </a:rPr>
              <a:t>Club de Natación Ñuñoa</a:t>
            </a:r>
          </a:p>
          <a:p>
            <a:r>
              <a:rPr lang="es-CL" sz="1600" b="1" dirty="0">
                <a:latin typeface="Calibri" panose="020F0502020204030204" pitchFamily="34" charset="0"/>
                <a:cs typeface="Calibri" panose="020F0502020204030204" pitchFamily="34" charset="0"/>
              </a:rPr>
              <a:t>Mendoza de Regatas.</a:t>
            </a:r>
          </a:p>
          <a:p>
            <a:r>
              <a:rPr lang="es-CL" sz="1600" b="1" dirty="0">
                <a:latin typeface="Calibri" panose="020F0502020204030204" pitchFamily="34" charset="0"/>
                <a:cs typeface="Calibri" panose="020F0502020204030204" pitchFamily="34" charset="0"/>
              </a:rPr>
              <a:t>Club Mayor de Coquimbo</a:t>
            </a:r>
          </a:p>
          <a:p>
            <a:r>
              <a:rPr lang="es-CL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Stadio</a:t>
            </a:r>
            <a:r>
              <a:rPr lang="es-CL" sz="1600" b="1" dirty="0">
                <a:latin typeface="Calibri" panose="020F0502020204030204" pitchFamily="34" charset="0"/>
                <a:cs typeface="Calibri" panose="020F0502020204030204" pitchFamily="34" charset="0"/>
              </a:rPr>
              <a:t> Italiano</a:t>
            </a:r>
          </a:p>
          <a:p>
            <a:pPr marL="0" indent="0">
              <a:buNone/>
            </a:pPr>
            <a:endParaRPr lang="es-C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C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C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C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C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EE22E77-0816-1057-A64B-FDADF85E1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0" y="418527"/>
            <a:ext cx="1942367" cy="79533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4AF6606-6D21-B4FB-3263-8A026AE72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8657" y="5342021"/>
            <a:ext cx="1784185" cy="126079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AF56E81-5351-66C7-2D19-BA75098AC6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0637" y="5342021"/>
            <a:ext cx="1466117" cy="146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626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7242A1-517B-8EBD-09F5-D8F7EE423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3. Turnos de Calentamiento.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CA4AC7B-0D72-FBE3-62A9-E3DBEE3AA02B}"/>
              </a:ext>
            </a:extLst>
          </p:cNvPr>
          <p:cNvSpPr txBox="1"/>
          <p:nvPr/>
        </p:nvSpPr>
        <p:spPr>
          <a:xfrm>
            <a:off x="11855302" y="39127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72357BA-88C5-D6D3-7E25-AB5AD197A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0" y="418527"/>
            <a:ext cx="1942367" cy="79533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4756DD6-AA6B-5E3D-6021-B357FA6CA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0705" y="1256827"/>
            <a:ext cx="967884" cy="68395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3637423-8497-5879-8607-515400DCDB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6026" y="1257551"/>
            <a:ext cx="795339" cy="795339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A4C716A-5598-80FA-057E-0118EB786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Primer turno, Infantiles:</a:t>
            </a:r>
          </a:p>
          <a:p>
            <a:pPr marL="0" indent="0">
              <a:buNone/>
            </a:pPr>
            <a:r>
              <a:rPr lang="es-CL" dirty="0"/>
              <a:t>AM: 08:00 a 08:25 / PM: 16:00 a 16:25 </a:t>
            </a:r>
            <a:r>
              <a:rPr lang="es-CL" dirty="0" err="1"/>
              <a:t>hrs</a:t>
            </a:r>
            <a:r>
              <a:rPr lang="es-CL" dirty="0"/>
              <a:t>.</a:t>
            </a:r>
          </a:p>
          <a:p>
            <a:pPr marL="0" indent="0">
              <a:buNone/>
            </a:pPr>
            <a:endParaRPr lang="es-CL" dirty="0"/>
          </a:p>
          <a:p>
            <a:r>
              <a:rPr lang="es-CL" dirty="0"/>
              <a:t>Segundo turno, Juveniles:</a:t>
            </a:r>
          </a:p>
          <a:p>
            <a:pPr marL="0" indent="0">
              <a:buNone/>
            </a:pPr>
            <a:r>
              <a:rPr lang="es-CL" dirty="0"/>
              <a:t>AM: 08:250 a 08:50 / PM: 16:25 a 16:50 </a:t>
            </a:r>
            <a:r>
              <a:rPr lang="es-CL" dirty="0" err="1"/>
              <a:t>hrs</a:t>
            </a:r>
            <a:r>
              <a:rPr lang="es-CL" dirty="0"/>
              <a:t>.</a:t>
            </a:r>
          </a:p>
          <a:p>
            <a:pPr marL="0" indent="0">
              <a:buNone/>
            </a:pPr>
            <a:endParaRPr lang="es-CL" dirty="0"/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04475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4747F0-4C59-1468-20EA-257D15174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4. RELEVOS.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8F855A-949D-F795-8A3A-218463B10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Se inscriben antes del inicio de las pruebas.</a:t>
            </a:r>
          </a:p>
          <a:p>
            <a:r>
              <a:rPr lang="es-CL" dirty="0"/>
              <a:t>Se nadan solo en la jornada PM.</a:t>
            </a:r>
          </a:p>
          <a:p>
            <a:r>
              <a:rPr lang="es-CL" dirty="0"/>
              <a:t>Se inscriben solo en la jornada PM.</a:t>
            </a:r>
          </a:p>
          <a:p>
            <a:r>
              <a:rPr lang="es-CL" dirty="0"/>
              <a:t>Se premian al igual que las pruebas individuales.</a:t>
            </a:r>
          </a:p>
          <a:p>
            <a:r>
              <a:rPr lang="es-CL" dirty="0"/>
              <a:t>No se aceptan equipos “fuera de competencia”.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5EE3AB1-EA9D-2177-1307-595BF5FE2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0" y="418527"/>
            <a:ext cx="1942367" cy="79533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A08DA30-C4D0-C1DC-97B4-FDC6041AD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8657" y="5342021"/>
            <a:ext cx="1784185" cy="126079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ADC63E1-324C-E4D2-444B-5359369920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0637" y="5342021"/>
            <a:ext cx="1466117" cy="146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420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68B3DC-FD4B-4861-960C-8683380C6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5.Ceremonia de inauguración.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EA2207-8B62-DF8B-EB18-2C7FA2789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En la Etapa 1 de finales, Viernes 24 octubre 17:00 a 17:30 </a:t>
            </a:r>
            <a:r>
              <a:rPr lang="es-CL" dirty="0" err="1"/>
              <a:t>hrs</a:t>
            </a:r>
            <a:r>
              <a:rPr lang="es-CL" dirty="0"/>
              <a:t>.</a:t>
            </a:r>
          </a:p>
          <a:p>
            <a:r>
              <a:rPr lang="es-CL" dirty="0"/>
              <a:t>Desfilan 2 representantes por club uniformados.</a:t>
            </a:r>
          </a:p>
          <a:p>
            <a:r>
              <a:rPr lang="es-CL" dirty="0"/>
              <a:t>Himnos nacionales de Chile, Argentina e Italia.</a:t>
            </a:r>
          </a:p>
          <a:p>
            <a:r>
              <a:rPr lang="es-CL" dirty="0"/>
              <a:t>Palabras de autoridad de </a:t>
            </a:r>
            <a:r>
              <a:rPr lang="es-CL" dirty="0" err="1"/>
              <a:t>Stadio</a:t>
            </a:r>
            <a:r>
              <a:rPr lang="es-CL" dirty="0"/>
              <a:t> Italiano.</a:t>
            </a:r>
          </a:p>
          <a:p>
            <a:r>
              <a:rPr lang="es-CL" dirty="0"/>
              <a:t>Entrega de galvano a representante de Mendoza de Regatas.</a:t>
            </a:r>
          </a:p>
          <a:p>
            <a:r>
              <a:rPr lang="es-CL" dirty="0"/>
              <a:t>Presentación de Natación Artística </a:t>
            </a:r>
            <a:r>
              <a:rPr lang="es-CL" dirty="0" err="1"/>
              <a:t>Stadio</a:t>
            </a:r>
            <a:r>
              <a:rPr lang="es-CL" dirty="0"/>
              <a:t> Italiano.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FCCDEDB-53BB-CB97-E18D-1E438A2CC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0" y="418527"/>
            <a:ext cx="1942367" cy="79533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D4D3701-4DD2-48F8-DB38-F98E99AB3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8657" y="5342021"/>
            <a:ext cx="1784185" cy="126079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914941B-DCD0-9538-56A1-8B5813C924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0637" y="5342021"/>
            <a:ext cx="1466117" cy="146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874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8408D2-CC26-D9DB-5B28-223DE3832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6.Premiaciones.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A73562-CE54-BC85-055D-D0690BFD2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CL" dirty="0"/>
              <a:t>Se realizara ceremonia de premiación cada 2 pruebas.</a:t>
            </a:r>
          </a:p>
          <a:p>
            <a:r>
              <a:rPr lang="es-CL" dirty="0"/>
              <a:t>Relevos se premian la misma etapa que se nadan.</a:t>
            </a:r>
          </a:p>
          <a:p>
            <a:r>
              <a:rPr lang="es-CL" dirty="0"/>
              <a:t>Presentarse uniformados.</a:t>
            </a:r>
          </a:p>
          <a:p>
            <a:r>
              <a:rPr lang="es-CL" dirty="0"/>
              <a:t>Habrá una persona encargada de recibir a los medallistas inmediatamente terminada la prueba.</a:t>
            </a:r>
          </a:p>
          <a:p>
            <a:r>
              <a:rPr lang="es-CL" dirty="0"/>
              <a:t>Al final de la Etapa 2 de finales se premiaran los 3 primeros lugares por club y las mejores marcas técnicas por categoría tanto en damas como en varones.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F0B9682-8158-9E3F-2027-269118E28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0" y="418527"/>
            <a:ext cx="1942367" cy="79533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2AD93D3-115F-5A3A-2EB3-2BD8182BC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8657" y="5597204"/>
            <a:ext cx="1784185" cy="126079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0FDF47E-AEE9-1620-2ABE-91213267F7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0637" y="5576301"/>
            <a:ext cx="1466117" cy="146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74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478C88-69BE-A580-33C9-CDBB0DAF9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-111687"/>
            <a:ext cx="10168128" cy="1179576"/>
          </a:xfrm>
        </p:spPr>
        <p:txBody>
          <a:bodyPr>
            <a:normAutofit/>
          </a:bodyPr>
          <a:lstStyle/>
          <a:p>
            <a:r>
              <a:rPr lang="es-CL" sz="2800" dirty="0"/>
              <a:t>7. Mapa de ubicación publico, deportistas.</a:t>
            </a:r>
          </a:p>
        </p:txBody>
      </p:sp>
    </p:spTree>
    <p:extLst>
      <p:ext uri="{BB962C8B-B14F-4D97-AF65-F5344CB8AC3E}">
        <p14:creationId xmlns:p14="http://schemas.microsoft.com/office/powerpoint/2010/main" val="2568575287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DarkSeedLeftStep">
      <a:dk1>
        <a:srgbClr val="000000"/>
      </a:dk1>
      <a:lt1>
        <a:srgbClr val="FFFFFF"/>
      </a:lt1>
      <a:dk2>
        <a:srgbClr val="1B2830"/>
      </a:dk2>
      <a:lt2>
        <a:srgbClr val="F1F3F0"/>
      </a:lt2>
      <a:accent1>
        <a:srgbClr val="A629E7"/>
      </a:accent1>
      <a:accent2>
        <a:srgbClr val="592FD9"/>
      </a:accent2>
      <a:accent3>
        <a:srgbClr val="294AE7"/>
      </a:accent3>
      <a:accent4>
        <a:srgbClr val="1787D5"/>
      </a:accent4>
      <a:accent5>
        <a:srgbClr val="22BFBE"/>
      </a:accent5>
      <a:accent6>
        <a:srgbClr val="16C67B"/>
      </a:accent6>
      <a:hlink>
        <a:srgbClr val="3897A9"/>
      </a:hlink>
      <a:folHlink>
        <a:srgbClr val="7F7F7F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654</Words>
  <Application>Microsoft Macintosh PowerPoint</Application>
  <PresentationFormat>Panorámica</PresentationFormat>
  <Paragraphs>119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Calibri</vt:lpstr>
      <vt:lpstr>Helvetica</vt:lpstr>
      <vt:lpstr>Neue Haas Grotesk Text Pro</vt:lpstr>
      <vt:lpstr>AccentBoxVTI</vt:lpstr>
      <vt:lpstr>Congresillo técnico</vt:lpstr>
      <vt:lpstr>Temas de congresillo.</vt:lpstr>
      <vt:lpstr>1. Días y horarios.</vt:lpstr>
      <vt:lpstr>2. E QUIPOS PARTICIPANTES (225).</vt:lpstr>
      <vt:lpstr>3. Turnos de Calentamiento.</vt:lpstr>
      <vt:lpstr>4. RELEVOS.</vt:lpstr>
      <vt:lpstr>5.Ceremonia de inauguración.</vt:lpstr>
      <vt:lpstr>6.Premiaciones.</vt:lpstr>
      <vt:lpstr>7. Mapa de ubicación publico, deportistas.</vt:lpstr>
      <vt:lpstr>Presentación de PowerPoint</vt:lpstr>
      <vt:lpstr>8. Información jueces.</vt:lpstr>
      <vt:lpstr>9. Información mesa de control.</vt:lpstr>
      <vt:lpstr>10: Varios.</vt:lpstr>
      <vt:lpstr>11. Drive.</vt:lpstr>
      <vt:lpstr>12. Pruebas Promocionales.</vt:lpstr>
      <vt:lpstr>13. Preguntas y consultas.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RAFA NIETO</dc:creator>
  <cp:lastModifiedBy>RAFA NIETO</cp:lastModifiedBy>
  <cp:revision>24</cp:revision>
  <dcterms:created xsi:type="dcterms:W3CDTF">2024-10-29T12:18:17Z</dcterms:created>
  <dcterms:modified xsi:type="dcterms:W3CDTF">2025-10-22T23:02:40Z</dcterms:modified>
</cp:coreProperties>
</file>